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  <p:sldMasterId id="2147483901" r:id="rId2"/>
    <p:sldMasterId id="2147483914" r:id="rId3"/>
    <p:sldMasterId id="2147483928" r:id="rId4"/>
    <p:sldMasterId id="2147484012" r:id="rId5"/>
  </p:sldMasterIdLst>
  <p:notesMasterIdLst>
    <p:notesMasterId r:id="rId20"/>
  </p:notes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70" r:id="rId16"/>
    <p:sldId id="271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8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005EC-A7EB-441E-98BF-EF4E9A0C2358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D7345-1BF2-498D-A583-0A148ADC7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2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今次大會，我的心情比較興奮。。。因為明天就係我踏入</a:t>
            </a:r>
            <a:r>
              <a:rPr kumimoji="1" lang="en-US" altLang="zh-TW" dirty="0"/>
              <a:t>43</a:t>
            </a:r>
            <a:r>
              <a:rPr kumimoji="1" lang="zh-HK" altLang="en-US" dirty="0"/>
              <a:t>歲的生日，每年去到呢個特別日子，我都會諗番我嘅夢想。。我夢想係「想我成為一個有影響力的人」</a:t>
            </a:r>
            <a:endParaRPr kumimoji="1" lang="en-US" altLang="zh-HK" dirty="0"/>
          </a:p>
          <a:p>
            <a:r>
              <a:rPr kumimoji="1" lang="zh-HK" altLang="en-US" dirty="0"/>
              <a:t>回想番過去的人生，其實係好感恩上帝比我走過呢</a:t>
            </a:r>
            <a:r>
              <a:rPr kumimoji="1" lang="en-US" altLang="zh-TW" dirty="0"/>
              <a:t>40</a:t>
            </a:r>
            <a:r>
              <a:rPr kumimoji="1" lang="zh-HK" altLang="en-US" dirty="0"/>
              <a:t>多年。。。。當人生走左差吾多一半的階段，我開始會反覆思考這兩個問題：</a:t>
            </a:r>
            <a:endParaRPr kumimoji="1" lang="en-US" altLang="zh-HK" dirty="0"/>
          </a:p>
          <a:p>
            <a:r>
              <a:rPr kumimoji="1" lang="en-US" altLang="zh-HK" dirty="0"/>
              <a:t/>
            </a:r>
            <a:br>
              <a:rPr kumimoji="1" lang="en-US" altLang="zh-HK" dirty="0"/>
            </a:br>
            <a:r>
              <a:rPr kumimoji="1" lang="zh-TW" altLang="en-US" dirty="0"/>
              <a:t>問下大家：</a:t>
            </a:r>
            <a:endParaRPr kumimoji="1" lang="en-US" altLang="zh-TW" dirty="0"/>
          </a:p>
          <a:p>
            <a:pPr marL="228600" indent="-228600">
              <a:buAutoNum type="arabicPeriod"/>
            </a:pPr>
            <a:r>
              <a:rPr kumimoji="1" lang="zh-TW" altLang="en-US" dirty="0"/>
              <a:t>您覺得咩事情正在控制您的人生？</a:t>
            </a:r>
            <a:endParaRPr kumimoji="1" lang="en-US" altLang="zh-TW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zh-HK" altLang="en-US" dirty="0"/>
              <a:t>生命中，您最常常做的。。。又係咩事情？</a:t>
            </a:r>
            <a:r>
              <a:rPr kumimoji="1" lang="en-US" altLang="zh-HK" dirty="0"/>
              <a:t/>
            </a:r>
            <a:br>
              <a:rPr kumimoji="1" lang="en-US" altLang="zh-HK" dirty="0"/>
            </a:br>
            <a:endParaRPr kumimoji="1" lang="en-US" altLang="zh-HK" dirty="0"/>
          </a:p>
          <a:p>
            <a:r>
              <a:rPr kumimoji="1" lang="zh-HK" altLang="en-US" dirty="0"/>
              <a:t>走過美安呢十年，某程度上，我總算係完成左係</a:t>
            </a:r>
            <a:r>
              <a:rPr kumimoji="1" lang="en-US" altLang="zh-HK" dirty="0"/>
              <a:t>2</a:t>
            </a:r>
            <a:r>
              <a:rPr kumimoji="1" lang="en-US" altLang="zh-TW" dirty="0"/>
              <a:t>013</a:t>
            </a:r>
            <a:r>
              <a:rPr kumimoji="1" lang="zh-HK" altLang="en-US" dirty="0"/>
              <a:t>年所訂的目標，而且大部分都早左半年達標。</a:t>
            </a:r>
            <a:endParaRPr kumimoji="1" lang="en-US" altLang="zh-HK" dirty="0"/>
          </a:p>
          <a:p>
            <a:r>
              <a:rPr kumimoji="1" lang="zh-HK" altLang="en-US" dirty="0"/>
              <a:t>係呢個晉升嘅歷程上面，我</a:t>
            </a:r>
            <a:r>
              <a:rPr kumimoji="1" lang="zh-TW" altLang="en-US" dirty="0"/>
              <a:t> </a:t>
            </a:r>
            <a:r>
              <a:rPr kumimoji="1" lang="zh-HK" altLang="en-US" dirty="0"/>
              <a:t>總算自己。。。在團隊都發揮左少少影響力，而令到夥伴們願意同我一齊並肩作戰，我好多謝佢地。</a:t>
            </a:r>
            <a:endParaRPr kumimoji="1" lang="en-US" altLang="zh-HK" dirty="0"/>
          </a:p>
          <a:p>
            <a:r>
              <a:rPr kumimoji="1" lang="en-US" altLang="zh-HK" dirty="0"/>
              <a:t>	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867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十年前，我就係單純相信呢個超連鎖生意，係可以令我建立多一份收入。</a:t>
            </a:r>
            <a:endParaRPr kumimoji="1" lang="en-US" altLang="zh-HK" dirty="0"/>
          </a:p>
          <a:p>
            <a:r>
              <a:rPr kumimoji="1" lang="zh-HK" altLang="en-US" dirty="0"/>
              <a:t>十年後，呢個生意，令我更大收獲係，原來我係有能力，成為別人的祝福。</a:t>
            </a:r>
            <a:endParaRPr kumimoji="1" lang="en-US" altLang="zh-HK" dirty="0"/>
          </a:p>
          <a:p>
            <a:r>
              <a:rPr kumimoji="1" lang="zh-HK" altLang="en-US" dirty="0"/>
              <a:t>我好希望自己能成為一個被人追隨的領導者。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因為領導者最大的喜悅，在於幫助別人找到自己的願景。</a:t>
            </a:r>
            <a:endParaRPr kumimoji="1" lang="en-US" altLang="zh-HK" dirty="0"/>
          </a:p>
          <a:p>
            <a:r>
              <a:rPr kumimoji="1" lang="zh-HK" altLang="en-US" dirty="0"/>
              <a:t>睇到別人願意負起更大的責任。</a:t>
            </a:r>
            <a:endParaRPr kumimoji="1" lang="en-US" altLang="zh-HK" dirty="0"/>
          </a:p>
          <a:p>
            <a:r>
              <a:rPr kumimoji="1" lang="zh-HK" altLang="en-US" dirty="0"/>
              <a:t>睇到夥伴們彼此照應，睇到團隊同心協力，解決棘手的問題。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呢個就係成為領導者的意義。呢個並不是一個步步高升的過程，而係幫助身邊的夥伴更上一層的過程。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您有沒有這份胸襟</a:t>
            </a:r>
            <a:endParaRPr kumimoji="1" lang="en-US" altLang="zh-HK" dirty="0"/>
          </a:p>
          <a:p>
            <a:r>
              <a:rPr kumimoji="1" lang="zh-HK" altLang="en-US" dirty="0"/>
              <a:t>其實要達到呢個層次並不是太遙遠，諗番您的為什麼</a:t>
            </a:r>
            <a:endParaRPr kumimoji="1" lang="en-US" altLang="zh-HK" dirty="0"/>
          </a:p>
          <a:p>
            <a:r>
              <a:rPr kumimoji="1" lang="zh-HK" altLang="en-US" dirty="0"/>
              <a:t>諗番您夢想板記掛著的人和事</a:t>
            </a:r>
            <a:endParaRPr kumimoji="1" lang="en-US" altLang="zh-HK" dirty="0"/>
          </a:p>
          <a:p>
            <a:r>
              <a:rPr kumimoji="1" lang="zh-HK" altLang="en-US" dirty="0"/>
              <a:t>其實，一切都是來自手上呢三張問票開票。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02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無知</a:t>
            </a:r>
            <a:r>
              <a:rPr kumimoji="1" lang="zh-TW" altLang="en-US" dirty="0"/>
              <a:t> 會令您走很多冤枉路，要在美安生意裡成功，掌握超連銷知識係成功的關鍵。</a:t>
            </a:r>
            <a:endParaRPr kumimoji="1" lang="en-US" altLang="zh-TW" dirty="0"/>
          </a:p>
          <a:p>
            <a:r>
              <a:rPr kumimoji="1" lang="zh-TW" altLang="en-US" dirty="0"/>
              <a:t>透過</a:t>
            </a:r>
            <a:r>
              <a:rPr kumimoji="1" lang="en-US" altLang="zh-TW" dirty="0"/>
              <a:t>GMTSS</a:t>
            </a:r>
            <a:r>
              <a:rPr kumimoji="1" lang="zh-HK" altLang="en-US" dirty="0"/>
              <a:t>的訓練，我地可以學到成功超連鎖店主經營事業的方法，從而提升自己係經營上的技巧同領導力。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zh-HK" altLang="en-US" dirty="0"/>
              <a:t>而大會門票，係雙比您投資在傳統生意上，投資風險最低，回報率最高的工具。</a:t>
            </a:r>
            <a:endParaRPr kumimoji="1" lang="en-US" altLang="zh-HK" dirty="0"/>
          </a:p>
          <a:p>
            <a:r>
              <a:rPr kumimoji="1" lang="zh-HK" altLang="en-US" dirty="0"/>
              <a:t>將呢張票，交比有心願意一齊打拼的夥伴，將他們帶進入這個會場看到美安公司的發展和遠景</a:t>
            </a:r>
            <a:r>
              <a:rPr kumimoji="1" lang="zh-TW" altLang="en-US" dirty="0"/>
              <a:t>，同埋成功店主他們的創業故事，</a:t>
            </a:r>
            <a:endParaRPr kumimoji="1" lang="en-US" altLang="zh-TW" dirty="0"/>
          </a:p>
          <a:p>
            <a:r>
              <a:rPr kumimoji="1" lang="zh-TW" altLang="en-US" dirty="0"/>
              <a:t>就係您最輕鬆 ，最有效的複製模式。</a:t>
            </a:r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0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dirty="0" smtClean="0"/>
              <a:t>經營美安的過程裡面，原來我發現，咩事情不斷控制梗我人生，咩事情係我常常做而令我</a:t>
            </a:r>
            <a:r>
              <a:rPr kumimoji="1" lang="zh-TW" altLang="en-US" dirty="0" smtClean="0"/>
              <a:t> 一步一步走到今天的我。。。。。。。係選擇！</a:t>
            </a:r>
            <a:endParaRPr kumimoji="1" lang="zh-HK" altLang="en-US" dirty="0" smtClean="0"/>
          </a:p>
          <a:p>
            <a:endParaRPr kumimoji="1" lang="en-US" altLang="zh-HK" dirty="0" smtClean="0"/>
          </a:p>
          <a:p>
            <a:r>
              <a:rPr kumimoji="1" lang="zh-HK" altLang="en-US" dirty="0" smtClean="0"/>
              <a:t>我地無時無刻都在做選擇，不管您有冇意識都好，「選擇」都不斷發生在您生命裡面。</a:t>
            </a:r>
            <a:endParaRPr kumimoji="1" lang="en-US" altLang="zh-HK" dirty="0" smtClean="0"/>
          </a:p>
          <a:p>
            <a:endParaRPr kumimoji="1" lang="en-US" altLang="zh-HK" dirty="0" smtClean="0"/>
          </a:p>
          <a:p>
            <a:r>
              <a:rPr kumimoji="1" lang="zh-HK" altLang="en-US" dirty="0" smtClean="0"/>
              <a:t>您今日決定出席呢個大會，聽到好多成功領袖係台上嘅分享。。。</a:t>
            </a:r>
            <a:endParaRPr kumimoji="1" lang="en-US" altLang="zh-HK" dirty="0" smtClean="0"/>
          </a:p>
          <a:p>
            <a:r>
              <a:rPr kumimoji="1" lang="zh-HK" altLang="en-US" dirty="0" smtClean="0"/>
              <a:t>您決定見到</a:t>
            </a:r>
            <a:r>
              <a:rPr kumimoji="1" lang="en-US" altLang="zh-HK" dirty="0" smtClean="0"/>
              <a:t>L</a:t>
            </a:r>
            <a:r>
              <a:rPr kumimoji="1" lang="en-US" altLang="zh-TW" dirty="0" smtClean="0"/>
              <a:t>ilian</a:t>
            </a:r>
            <a:r>
              <a:rPr kumimoji="1" lang="zh-TW" altLang="en-US" dirty="0" smtClean="0"/>
              <a:t>出場，選擇仍然坐係會場學習，無離開； 無選擇出去外面飲杯咖啡，願意繼續聽到最後。呢個係選擇。。。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我地無時無刻都係度做選擇。。。。就係呢啲一點一滴的選擇，造就左您嘅人生。</a:t>
            </a:r>
            <a:endParaRPr kumimoji="1" lang="zh-HK" alt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8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但係並非我信，就能一往直前，無風無浪。</a:t>
            </a: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信念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可能來自好多外邊的阻力，家人朋友的吾認同，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HK" altLang="en-US" dirty="0"/>
              <a:t>係打擊您，甚至乎在旁邊看您幾時做吾到，幾時失敗，。。而去証明您選擇係錯，佢判斷係啱</a:t>
            </a:r>
            <a:endParaRPr kumimoji="1" lang="en-US" altLang="zh-HK" dirty="0"/>
          </a:p>
          <a:p>
            <a:r>
              <a:rPr kumimoji="1" lang="zh-HK" altLang="en-US" dirty="0"/>
              <a:t>其實一齊</a:t>
            </a:r>
            <a:r>
              <a:rPr kumimoji="1" lang="zh-TW" altLang="en-US" dirty="0"/>
              <a:t> 的來源，只係簡單地相信，</a:t>
            </a:r>
            <a:endParaRPr kumimoji="1" lang="en-US" altLang="zh-TW" dirty="0"/>
          </a:p>
          <a:p>
            <a:r>
              <a:rPr kumimoji="1" lang="zh-TW" altLang="en-US" dirty="0"/>
              <a:t>信念，其實係好簡單的事，就好似一個單細胞，</a:t>
            </a:r>
            <a:r>
              <a:rPr kumimoji="1" lang="en-US" altLang="zh-TW" dirty="0" err="1"/>
              <a:t>Amiba</a:t>
            </a:r>
            <a:r>
              <a:rPr kumimoji="1" lang="zh-HK" altLang="en-US" dirty="0"/>
              <a:t>咁樣，非常簡單，但係充滿左活力</a:t>
            </a:r>
            <a:endParaRPr kumimoji="1" lang="en-US" altLang="zh-H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8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大家認識馬雲呢個名字，佢曾經係亞洲首富</a:t>
            </a: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在阿里巴巴創立嘅初期，連馬雲自己一共召集了共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人，稱為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羅漢。。。</a:t>
            </a: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佢地創業嘅資金吾多，只有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萬，每人每月嘅薪水，平均只係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500,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但係，佢地選擇不顧一切，係未睇到希望，只係相信將來阿里巴巴能夠「成為世界上最大的電子商務公司，進入全球網上排名前十位」呢個信念，契而不捨咁面對種種困難。。。經過</a:t>
            </a:r>
            <a:r>
              <a:rPr lang="en-US" altLang="zh-H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zh-HK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年不斷努力，始終成為電子商務平台，首屈一指的公司。</a:t>
            </a:r>
            <a:r>
              <a:rPr lang="zh-HK" altLang="en-US" dirty="0"/>
              <a:t/>
            </a:r>
            <a:br>
              <a:rPr lang="zh-HK" altLang="en-US" dirty="0"/>
            </a:br>
            <a:endParaRPr lang="en-US" altLang="zh-HK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481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564" y="4342988"/>
            <a:ext cx="5486874" cy="4116037"/>
          </a:xfrm>
          <a:noFill/>
          <a:ln w="9525"/>
        </p:spPr>
        <p:txBody>
          <a:bodyPr/>
          <a:lstStyle/>
          <a:p>
            <a:r>
              <a:rPr lang="zh-HK" altLang="en-US" dirty="0" smtClean="0"/>
              <a:t>我地經營梗嘅美安公司，係</a:t>
            </a:r>
            <a:r>
              <a:rPr lang="en-US" altLang="zh-HK" dirty="0" smtClean="0"/>
              <a:t>1</a:t>
            </a:r>
            <a:r>
              <a:rPr lang="en-US" altLang="zh-TW" dirty="0" smtClean="0"/>
              <a:t>992</a:t>
            </a:r>
            <a:r>
              <a:rPr lang="zh-HK" altLang="en-US" dirty="0" smtClean="0"/>
              <a:t>年成立嘅時候，當初都只係</a:t>
            </a:r>
            <a:r>
              <a:rPr lang="zh-TW" altLang="en-US" dirty="0" smtClean="0"/>
              <a:t> 在呢間屋嘅車房開始。。。</a:t>
            </a:r>
            <a:endParaRPr lang="en-US" altLang="zh-TW" dirty="0" smtClean="0"/>
          </a:p>
          <a:p>
            <a:r>
              <a:rPr lang="zh-TW" altLang="en-US" dirty="0" smtClean="0"/>
              <a:t>雖然資源好少，但係夢想卻係好大。。。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4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HK" dirty="0"/>
              <a:t>JR</a:t>
            </a:r>
            <a:r>
              <a:rPr kumimoji="1" lang="zh-HK" altLang="en-US" dirty="0"/>
              <a:t>，連同其餘</a:t>
            </a:r>
            <a:r>
              <a:rPr kumimoji="1" lang="en-US" altLang="zh-HK" dirty="0"/>
              <a:t>6</a:t>
            </a:r>
            <a:r>
              <a:rPr kumimoji="1" lang="zh-HK" altLang="en-US" dirty="0"/>
              <a:t>位核心成員，佢地懷著嘅只係。。遠景，熱情同信念，去建立美安公司。</a:t>
            </a:r>
            <a:endParaRPr kumimoji="1" lang="en-US" altLang="zh-HK" dirty="0"/>
          </a:p>
          <a:p>
            <a:endParaRPr kumimoji="1" lang="en-US" altLang="zh-HK" dirty="0"/>
          </a:p>
          <a:p>
            <a:r>
              <a:rPr kumimoji="1" lang="en-US" altLang="zh-HK" dirty="0"/>
              <a:t>JR</a:t>
            </a:r>
            <a:r>
              <a:rPr kumimoji="1" lang="zh-HK" altLang="en-US" dirty="0"/>
              <a:t>相信，美安公司能夠透過改變人們的消費模式，結合購物年金呢個顛覆業界的概念，通過証實可行嘅超連鎖事業系統，係能夠改變整個行業，創造屬於我地自己的經濟模式。</a:t>
            </a:r>
            <a:endParaRPr kumimoji="1"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2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HK" dirty="0"/>
          </a:p>
          <a:p>
            <a:r>
              <a:rPr kumimoji="1" lang="zh-HK" altLang="en-US" dirty="0"/>
              <a:t>我地嘅夢想，就在美安公司</a:t>
            </a:r>
            <a:r>
              <a:rPr kumimoji="1" lang="zh-TW" altLang="en-US" dirty="0"/>
              <a:t> 同埋</a:t>
            </a:r>
            <a:r>
              <a:rPr kumimoji="1" lang="en-US" altLang="zh-TW" dirty="0"/>
              <a:t>JR</a:t>
            </a:r>
            <a:r>
              <a:rPr kumimoji="1" lang="zh-HK" altLang="en-US" dirty="0"/>
              <a:t>的信念裡面</a:t>
            </a:r>
            <a:endParaRPr kumimoji="1" lang="en-US" altLang="zh-H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dirty="0"/>
              <a:t>JR</a:t>
            </a:r>
            <a:r>
              <a:rPr kumimoji="1" lang="zh-HK" altLang="en-US" dirty="0"/>
              <a:t>的信念非常堅定，就算有其他公司想收購美安的時候，</a:t>
            </a:r>
            <a:r>
              <a:rPr kumimoji="1" lang="en-US" altLang="zh-HK" dirty="0"/>
              <a:t>JR</a:t>
            </a:r>
            <a:r>
              <a:rPr kumimoji="1" lang="zh-HK" altLang="en-US" dirty="0"/>
              <a:t>都一口拒絕。</a:t>
            </a:r>
          </a:p>
          <a:p>
            <a:endParaRPr kumimoji="1" lang="en-US" altLang="zh-HK" dirty="0"/>
          </a:p>
          <a:p>
            <a:r>
              <a:rPr kumimoji="1" lang="zh-HK" altLang="en-US" dirty="0"/>
              <a:t>因為佢知道呢個信念嘅背後，帶著所有經營者的希望和夢想。</a:t>
            </a:r>
            <a:endParaRPr kumimoji="1" lang="en-US" altLang="zh-HK" dirty="0"/>
          </a:p>
          <a:p>
            <a:endParaRPr kumimoji="1" lang="en-US" altLang="zh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7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 smtClean="0"/>
              <a:t>而要驅使呢啲夢想能夠實現，除左是美安公司不斷嘅發展之外，亦需要我們一齊去執行，一齊去實現夢想。</a:t>
            </a:r>
            <a:endParaRPr kumimoji="1" lang="en-US" altLang="zh-HK" dirty="0" smtClean="0"/>
          </a:p>
          <a:p>
            <a:endParaRPr kumimoji="1" lang="en-US" altLang="zh-HK" dirty="0" smtClean="0"/>
          </a:p>
          <a:p>
            <a:r>
              <a:rPr kumimoji="1" lang="en-US" altLang="zh-HK" dirty="0" err="1" smtClean="0"/>
              <a:t>KevinBuckman</a:t>
            </a:r>
            <a:r>
              <a:rPr kumimoji="1" lang="zh-HK" altLang="en-US" dirty="0" smtClean="0"/>
              <a:t>曾提及過「美安公司。。。。</a:t>
            </a:r>
          </a:p>
          <a:p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029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K" altLang="en-US" dirty="0"/>
              <a:t>呢種支持，令我深深體會到，我不是自己一個人面對。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5F1D-E416-5642-83B8-BBA1106D43E5}" type="slidenum">
              <a:rPr kumimoji="1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4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1494-ACC9-4C64-B675-AE788679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6EAAA-425E-442D-8DFA-64E3FF915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DD433-D311-4C66-BD0E-14E009F3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8B346-95A2-455E-A9C8-38F51D64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CC441-FD08-462A-8A6D-ABBE802B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5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0A39-C7CC-4578-903E-C4B6266D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88FC8-A45F-4330-9989-9B30577B3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FD01F-AF9B-45F4-8E95-896D0F14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A1D00-94BE-4171-AA4A-34C313C5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98583-1AF8-48CC-B784-05243120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17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6567339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82126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7344836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5745627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3928421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4204614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919317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029697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4160157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912812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34E95-3D8C-46F7-A0B2-3F1C6ECE4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A8490-8CD6-492D-B14D-586DF94F7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CFC55-7E45-479F-8835-50E9A55D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575F-D5CA-4308-A5B5-3454E8D4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6C972-5A76-4037-BDAB-F44D6668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977065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2148022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826894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5685059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3494315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9217591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2128724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/>
              <a:t> </a:t>
            </a:r>
            <a:r>
              <a:rPr kumimoji="1" lang="zh-TW" altLang="en-CA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2018/10/23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330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2018/10/23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253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2018/10/23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41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19E-13D4-AE48-BAC1-17856620C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613AE-8BE0-F449-B910-83C7EFFA8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37156-9990-1148-9482-5166D5B1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1D12-1321-4041-A1FF-0D385856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C64B-A8DA-D143-BAE3-8C3EE888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645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013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221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399" y="3924300"/>
            <a:ext cx="113030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099" y="3924300"/>
            <a:ext cx="113030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30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682766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62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4707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61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67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48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6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6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57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5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75A4-C333-0A45-AC4A-93B843BE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4337-438A-8C4D-B71C-947AB706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5FBF1-7A81-DD4C-8EF9-BE9C71C7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1C0B-5E5D-4B4C-8A0A-891CE1EC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BBAA8-A544-E74F-BD75-B5AB13C2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83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02EE-7E09-44C9-A0A7-42DC9F12614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86AF-6640-4512-9926-CE3C476B3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75F-DE39-4F44-A1ED-AD5CD48A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7D662-F7D0-844E-A6AA-33A2B3744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85E8C-E490-5C45-9E6C-CA0750CE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368E7-D879-474D-BEB3-7B818E26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EEB6A-264B-BE4B-8DA0-77D0F436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9312-DD70-B549-A11C-02136A7E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5D1CA-EBA4-3547-AE0B-6D22AD4E3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221C1-47FB-684E-9530-D9B79C01E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C0D9-0CDB-B044-BF82-DC9B27AE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60EC0-BF53-D441-AD6B-43D9BBA4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33464-A284-0E44-8DD0-823BD871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59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0586-6D82-134F-8964-ACA4847E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4568-8F56-DC49-90D4-5759FA5F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0DF3C-4CE6-F246-B27D-54BE6E82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E5743-0D13-414E-AB6E-4158E8ED5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EC13-9808-994A-8AFA-A5EF2F67C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AB962-FB51-184A-A3E6-A7D71238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2BA89-A128-524C-8F50-A28BCF9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6753F-0852-F14B-A8AC-B3A4F7C8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58D6-9DB2-054D-8980-4AB44FA1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57844-4BFA-E449-828B-B8D0DB81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5ECCC-FAC7-9340-8920-069D8FDA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8F47-5A0A-5F42-A282-608A0AF3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3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ED03B-0C0D-9648-B0AC-770048CC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AF80F-B7B6-EC41-AA85-E91D4CED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4F403-6E46-0B4A-A14D-DC7C951E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37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7CE9-256A-4946-9432-7DEC5C03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E0DE-41C3-BD40-8CB2-9479351C2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ABA10-184A-4A4B-B1B9-D7E5A557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2B1FE-27BB-9A40-BEF4-9639D8E6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8D95-50EC-594D-BDD4-4076861E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8D29-E9F7-1F4E-A487-76759173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6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F82B6-3D67-434E-9389-5DD60794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96A7C-3713-4C5D-A771-AE83E8825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575BE-4191-4091-A263-600D96D6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E104A-04D3-4B1F-BDAF-A30F543F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389D-3C60-4814-B579-7796BC83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02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A8557-C441-9F49-91B2-5AE8B0CB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8FF17-5D48-624A-91D5-90AB2FCCE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F9458-EE56-FC4D-A814-1A7E36096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FBBC4-E363-054E-B25D-BF4C35948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3AB96-289F-064F-9B31-D600C6F8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6017B-6FF0-1C45-8586-B45E28D1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98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432E-57BF-D540-8B02-6AC5B1A4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9793B-73F1-3B49-B6C7-95FF05C5B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E868-52E7-EE4F-9DA4-E87FA8BC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8109-E89F-8744-BB6C-AF710B8E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BF8BF-27D2-F140-98AC-3665FDAB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7E85C-A4D9-5342-9A61-2ED9A665C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AD8A6-2849-AE4B-9BBD-E0EC24838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33A05-F84C-9C4A-803B-20EA6A8A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63AA9-139E-E249-8FE9-4C22C715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EE2E7-0555-DE4F-83B1-4BA79A18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91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E71D1C6E-7335-7646-AB3E-84CDBEABA7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30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19" indent="0" algn="ctr">
              <a:buNone/>
              <a:defRPr sz="2000"/>
            </a:lvl2pPr>
            <a:lvl3pPr marL="913049" indent="0" algn="ctr">
              <a:buNone/>
              <a:defRPr sz="1900"/>
            </a:lvl3pPr>
            <a:lvl4pPr marL="1369572" indent="0" algn="ctr">
              <a:buNone/>
              <a:defRPr sz="1600"/>
            </a:lvl4pPr>
            <a:lvl5pPr marL="1826096" indent="0" algn="ctr">
              <a:buNone/>
              <a:defRPr sz="1600"/>
            </a:lvl5pPr>
            <a:lvl6pPr marL="2282636" indent="0" algn="ctr">
              <a:buNone/>
              <a:defRPr sz="1600"/>
            </a:lvl6pPr>
            <a:lvl7pPr marL="2739143" indent="0" algn="ctr">
              <a:buNone/>
              <a:defRPr sz="1600"/>
            </a:lvl7pPr>
            <a:lvl8pPr marL="3195655" indent="0" algn="ctr">
              <a:buNone/>
              <a:defRPr sz="1600"/>
            </a:lvl8pPr>
            <a:lvl9pPr marL="36521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388" y="-117475"/>
            <a:ext cx="12550776" cy="70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99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56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16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30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9" indent="0">
              <a:buNone/>
              <a:defRPr sz="2000" b="1"/>
            </a:lvl2pPr>
            <a:lvl3pPr marL="913049" indent="0">
              <a:buNone/>
              <a:defRPr sz="1900" b="1"/>
            </a:lvl3pPr>
            <a:lvl4pPr marL="1369572" indent="0">
              <a:buNone/>
              <a:defRPr sz="1600" b="1"/>
            </a:lvl4pPr>
            <a:lvl5pPr marL="1826096" indent="0">
              <a:buNone/>
              <a:defRPr sz="1600" b="1"/>
            </a:lvl5pPr>
            <a:lvl6pPr marL="2282636" indent="0">
              <a:buNone/>
              <a:defRPr sz="1600" b="1"/>
            </a:lvl6pPr>
            <a:lvl7pPr marL="2739143" indent="0">
              <a:buNone/>
              <a:defRPr sz="1600" b="1"/>
            </a:lvl7pPr>
            <a:lvl8pPr marL="3195655" indent="0">
              <a:buNone/>
              <a:defRPr sz="1600" b="1"/>
            </a:lvl8pPr>
            <a:lvl9pPr marL="36521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9" indent="0">
              <a:buNone/>
              <a:defRPr sz="2000" b="1"/>
            </a:lvl2pPr>
            <a:lvl3pPr marL="913049" indent="0">
              <a:buNone/>
              <a:defRPr sz="1900" b="1"/>
            </a:lvl3pPr>
            <a:lvl4pPr marL="1369572" indent="0">
              <a:buNone/>
              <a:defRPr sz="1600" b="1"/>
            </a:lvl4pPr>
            <a:lvl5pPr marL="1826096" indent="0">
              <a:buNone/>
              <a:defRPr sz="1600" b="1"/>
            </a:lvl5pPr>
            <a:lvl6pPr marL="2282636" indent="0">
              <a:buNone/>
              <a:defRPr sz="1600" b="1"/>
            </a:lvl6pPr>
            <a:lvl7pPr marL="2739143" indent="0">
              <a:buNone/>
              <a:defRPr sz="1600" b="1"/>
            </a:lvl7pPr>
            <a:lvl8pPr marL="3195655" indent="0">
              <a:buNone/>
              <a:defRPr sz="1600" b="1"/>
            </a:lvl8pPr>
            <a:lvl9pPr marL="36521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68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44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E5B9-DAD9-450A-9242-75AB222F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4CAB5-9D14-40E0-BD2C-5A8E3004C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C5324-C3E3-48A1-987A-69681107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3AF72-800A-47D6-855F-956E67D3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3C783-9653-4CE5-97F2-59FD4A70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4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6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19" indent="0">
              <a:buNone/>
              <a:defRPr sz="1500"/>
            </a:lvl2pPr>
            <a:lvl3pPr marL="913049" indent="0">
              <a:buNone/>
              <a:defRPr sz="1200"/>
            </a:lvl3pPr>
            <a:lvl4pPr marL="1369572" indent="0">
              <a:buNone/>
              <a:defRPr sz="1100"/>
            </a:lvl4pPr>
            <a:lvl5pPr marL="1826096" indent="0">
              <a:buNone/>
              <a:defRPr sz="1100"/>
            </a:lvl5pPr>
            <a:lvl6pPr marL="2282636" indent="0">
              <a:buNone/>
              <a:defRPr sz="1100"/>
            </a:lvl6pPr>
            <a:lvl7pPr marL="2739143" indent="0">
              <a:buNone/>
              <a:defRPr sz="1100"/>
            </a:lvl7pPr>
            <a:lvl8pPr marL="3195655" indent="0">
              <a:buNone/>
              <a:defRPr sz="1100"/>
            </a:lvl8pPr>
            <a:lvl9pPr marL="36521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7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6519" indent="0">
              <a:buNone/>
              <a:defRPr sz="2800"/>
            </a:lvl2pPr>
            <a:lvl3pPr marL="913049" indent="0">
              <a:buNone/>
              <a:defRPr sz="2400"/>
            </a:lvl3pPr>
            <a:lvl4pPr marL="1369572" indent="0">
              <a:buNone/>
              <a:defRPr sz="2000"/>
            </a:lvl4pPr>
            <a:lvl5pPr marL="1826096" indent="0">
              <a:buNone/>
              <a:defRPr sz="2000"/>
            </a:lvl5pPr>
            <a:lvl6pPr marL="2282636" indent="0">
              <a:buNone/>
              <a:defRPr sz="2000"/>
            </a:lvl6pPr>
            <a:lvl7pPr marL="2739143" indent="0">
              <a:buNone/>
              <a:defRPr sz="2000"/>
            </a:lvl7pPr>
            <a:lvl8pPr marL="3195655" indent="0">
              <a:buNone/>
              <a:defRPr sz="2000"/>
            </a:lvl8pPr>
            <a:lvl9pPr marL="36521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19" indent="0">
              <a:buNone/>
              <a:defRPr sz="1500"/>
            </a:lvl2pPr>
            <a:lvl3pPr marL="913049" indent="0">
              <a:buNone/>
              <a:defRPr sz="1200"/>
            </a:lvl3pPr>
            <a:lvl4pPr marL="1369572" indent="0">
              <a:buNone/>
              <a:defRPr sz="1100"/>
            </a:lvl4pPr>
            <a:lvl5pPr marL="1826096" indent="0">
              <a:buNone/>
              <a:defRPr sz="1100"/>
            </a:lvl5pPr>
            <a:lvl6pPr marL="2282636" indent="0">
              <a:buNone/>
              <a:defRPr sz="1100"/>
            </a:lvl6pPr>
            <a:lvl7pPr marL="2739143" indent="0">
              <a:buNone/>
              <a:defRPr sz="1100"/>
            </a:lvl7pPr>
            <a:lvl8pPr marL="3195655" indent="0">
              <a:buNone/>
              <a:defRPr sz="1100"/>
            </a:lvl8pPr>
            <a:lvl9pPr marL="36521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39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7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47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607828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307329" y="6400414"/>
            <a:ext cx="275073" cy="27699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30166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75243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096686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97499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F885-DF7A-4027-BE3C-5208A480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EC9E-A056-401C-ABD9-526425BC5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2D17C-D61D-4DF9-B73F-791EA0795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52DBF-E13C-4B26-8ADE-27F98F58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80258-8008-4EFD-A747-B5F7D240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99317-D0CE-447E-A45A-B8474A63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301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665939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303799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097618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985025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350532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4688986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2791172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957147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1179677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24915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85E0-2C02-48B9-A165-502C6705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D5E80-6DC3-46C0-8364-A75D32852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F7F80-D679-45B6-9CEC-53310723A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F0CA0-1017-41E1-B85A-02D2992C9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A38D6-8CBF-4BDD-B098-5E37F00BE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758AA-6B75-4B1B-AB44-466BDBBD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7F224-BC65-4A99-BBFC-4699CD16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276FE-E24F-4D51-9712-5D591EA9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01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120105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317604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469034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036202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218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63652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76242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220244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037019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20311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3F3D-231E-4FE6-B737-54055F0E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58690-3B38-4E80-8E83-6574F75C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6688B-2743-4C33-B64F-5E314816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60A8E-7FB7-4CC7-B5FD-90996DD6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2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073394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16402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697919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97315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438881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46958671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2309597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1585596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877860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39806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CCA43-FCE7-4D48-9B8A-9C188673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9F3C5-DB67-4C4A-A9D3-3E3F4E70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569B6-B123-46D3-B09D-536D12CE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44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6510864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506905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1094728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487191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02345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091502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357475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75434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809486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878948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B62B-B057-4D33-AFFF-F3CF4D1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42FA-6FB1-48FA-972A-DBE4971B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A262D-A1A4-475A-BBDB-EF90A1110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F079A-A078-42BC-BA14-F9A632B7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3ECF-A91F-4599-8B22-50D588E7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95F3A-9C82-4FCB-A795-97AF3429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65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550992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9235549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054104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5179109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860264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7775165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42330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3886850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434828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887806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4450-6F3F-4068-B5AC-864AD299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45611-D33F-4128-8342-56816014B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0426A-46F4-4CAD-B07A-67F7BCE47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13098-B7B3-4759-8046-CEF51D8F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8E6A0-2182-46AB-8F56-C21B814C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C9E46-2800-4908-82D0-64C8E51E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138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748261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630488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867451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18529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6674475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70408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166341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106374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2553953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1355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63" Type="http://schemas.openxmlformats.org/officeDocument/2006/relationships/slideLayout" Target="../slideLayouts/slideLayout99.xml"/><Relationship Id="rId68" Type="http://schemas.openxmlformats.org/officeDocument/2006/relationships/slideLayout" Target="../slideLayouts/slideLayout104.xml"/><Relationship Id="rId84" Type="http://schemas.openxmlformats.org/officeDocument/2006/relationships/theme" Target="../theme/theme4.xml"/><Relationship Id="rId1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9.xml"/><Relationship Id="rId58" Type="http://schemas.openxmlformats.org/officeDocument/2006/relationships/slideLayout" Target="../slideLayouts/slideLayout94.xml"/><Relationship Id="rId74" Type="http://schemas.openxmlformats.org/officeDocument/2006/relationships/slideLayout" Target="../slideLayouts/slideLayout110.xml"/><Relationship Id="rId79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41.xml"/><Relationship Id="rId61" Type="http://schemas.openxmlformats.org/officeDocument/2006/relationships/slideLayout" Target="../slideLayouts/slideLayout97.xml"/><Relationship Id="rId82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56" Type="http://schemas.openxmlformats.org/officeDocument/2006/relationships/slideLayout" Target="../slideLayouts/slideLayout92.xml"/><Relationship Id="rId64" Type="http://schemas.openxmlformats.org/officeDocument/2006/relationships/slideLayout" Target="../slideLayouts/slideLayout100.xml"/><Relationship Id="rId69" Type="http://schemas.openxmlformats.org/officeDocument/2006/relationships/slideLayout" Target="../slideLayouts/slideLayout105.xml"/><Relationship Id="rId7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72" Type="http://schemas.openxmlformats.org/officeDocument/2006/relationships/slideLayout" Target="../slideLayouts/slideLayout108.xml"/><Relationship Id="rId80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59" Type="http://schemas.openxmlformats.org/officeDocument/2006/relationships/slideLayout" Target="../slideLayouts/slideLayout95.xml"/><Relationship Id="rId67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54" Type="http://schemas.openxmlformats.org/officeDocument/2006/relationships/slideLayout" Target="../slideLayouts/slideLayout90.xml"/><Relationship Id="rId62" Type="http://schemas.openxmlformats.org/officeDocument/2006/relationships/slideLayout" Target="../slideLayouts/slideLayout98.xml"/><Relationship Id="rId70" Type="http://schemas.openxmlformats.org/officeDocument/2006/relationships/slideLayout" Target="../slideLayouts/slideLayout106.xml"/><Relationship Id="rId75" Type="http://schemas.openxmlformats.org/officeDocument/2006/relationships/slideLayout" Target="../slideLayouts/slideLayout111.xml"/><Relationship Id="rId83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57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96.xml"/><Relationship Id="rId65" Type="http://schemas.openxmlformats.org/officeDocument/2006/relationships/slideLayout" Target="../slideLayouts/slideLayout101.xml"/><Relationship Id="rId73" Type="http://schemas.openxmlformats.org/officeDocument/2006/relationships/slideLayout" Target="../slideLayouts/slideLayout109.xml"/><Relationship Id="rId78" Type="http://schemas.openxmlformats.org/officeDocument/2006/relationships/slideLayout" Target="../slideLayouts/slideLayout114.xml"/><Relationship Id="rId8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91.xml"/><Relationship Id="rId7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43.xml"/><Relationship Id="rId7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66" Type="http://schemas.openxmlformats.org/officeDocument/2006/relationships/slideLayout" Target="../slideLayouts/slideLayout10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3105F-DD14-4A7A-9FFE-39F1BC78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C682A-66A8-40C7-9290-0FD50A9BF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EA91A-79E8-4C56-880E-FECB503CD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CD35B-55E3-40B8-B764-D25FA42E2D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EDD43-A222-4CA9-831E-029C70D41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735F0-CC4B-4022-A296-B2C3108B5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A29B3-DAFA-4EAC-83B3-403BBBDC3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245C7-3B45-C14B-8A6F-4055080A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AA775-58C9-2949-B6DB-A0AF15FEF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BE772-5306-4A40-998A-AD16DBBA3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50AF-85BE-A643-80E4-9E051D2DE76D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00BFE-E35F-834A-867F-4410D9490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5DBD4-832D-BF41-9030-F01E9D474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331" y="-192505"/>
            <a:ext cx="12453405" cy="70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0" cy="1325563"/>
          </a:xfrm>
          <a:prstGeom prst="rect">
            <a:avLst/>
          </a:prstGeom>
        </p:spPr>
        <p:txBody>
          <a:bodyPr vert="horz" lIns="91311" tIns="45676" rIns="91311" bIns="456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1" tIns="45676" rIns="91311" bIns="456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311" tIns="45676" rIns="91311" bIns="4567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311" tIns="45676" rIns="91311" bIns="4567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311" tIns="45676" rIns="91311" bIns="4567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8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</p:sldLayoutIdLst>
  <p:txStyles>
    <p:titleStyle>
      <a:lvl1pPr algn="l" defTabSz="91304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7" indent="-228267" algn="l" defTabSz="91304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03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8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27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39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73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01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2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57" indent="-228267" algn="l" defTabSz="91304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9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49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2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96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6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43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55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65" algn="l" defTabSz="913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2018-10-23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  <p:sldLayoutId id="2147483953" r:id="rId25"/>
    <p:sldLayoutId id="2147483954" r:id="rId26"/>
    <p:sldLayoutId id="2147483955" r:id="rId27"/>
    <p:sldLayoutId id="2147483956" r:id="rId28"/>
    <p:sldLayoutId id="2147483957" r:id="rId29"/>
    <p:sldLayoutId id="2147483958" r:id="rId30"/>
    <p:sldLayoutId id="2147483959" r:id="rId31"/>
    <p:sldLayoutId id="2147483960" r:id="rId32"/>
    <p:sldLayoutId id="2147483961" r:id="rId33"/>
    <p:sldLayoutId id="2147483962" r:id="rId34"/>
    <p:sldLayoutId id="2147483963" r:id="rId35"/>
    <p:sldLayoutId id="2147483964" r:id="rId36"/>
    <p:sldLayoutId id="2147483965" r:id="rId37"/>
    <p:sldLayoutId id="2147483966" r:id="rId38"/>
    <p:sldLayoutId id="2147483967" r:id="rId39"/>
    <p:sldLayoutId id="2147483968" r:id="rId40"/>
    <p:sldLayoutId id="2147483969" r:id="rId41"/>
    <p:sldLayoutId id="2147483970" r:id="rId42"/>
    <p:sldLayoutId id="2147483971" r:id="rId43"/>
    <p:sldLayoutId id="2147483972" r:id="rId44"/>
    <p:sldLayoutId id="2147483973" r:id="rId45"/>
    <p:sldLayoutId id="2147483974" r:id="rId46"/>
    <p:sldLayoutId id="2147483975" r:id="rId47"/>
    <p:sldLayoutId id="2147483976" r:id="rId48"/>
    <p:sldLayoutId id="2147483977" r:id="rId49"/>
    <p:sldLayoutId id="2147483978" r:id="rId50"/>
    <p:sldLayoutId id="2147483979" r:id="rId51"/>
    <p:sldLayoutId id="2147483980" r:id="rId52"/>
    <p:sldLayoutId id="2147483981" r:id="rId53"/>
    <p:sldLayoutId id="2147483982" r:id="rId54"/>
    <p:sldLayoutId id="2147483983" r:id="rId55"/>
    <p:sldLayoutId id="2147483984" r:id="rId56"/>
    <p:sldLayoutId id="2147483985" r:id="rId57"/>
    <p:sldLayoutId id="2147483986" r:id="rId58"/>
    <p:sldLayoutId id="2147483987" r:id="rId59"/>
    <p:sldLayoutId id="2147483988" r:id="rId60"/>
    <p:sldLayoutId id="2147483989" r:id="rId61"/>
    <p:sldLayoutId id="2147483990" r:id="rId62"/>
    <p:sldLayoutId id="2147483991" r:id="rId63"/>
    <p:sldLayoutId id="2147483992" r:id="rId64"/>
    <p:sldLayoutId id="2147483993" r:id="rId65"/>
    <p:sldLayoutId id="2147483994" r:id="rId66"/>
    <p:sldLayoutId id="2147483995" r:id="rId67"/>
    <p:sldLayoutId id="2147483996" r:id="rId68"/>
    <p:sldLayoutId id="2147483997" r:id="rId69"/>
    <p:sldLayoutId id="2147483998" r:id="rId70"/>
    <p:sldLayoutId id="2147483999" r:id="rId71"/>
    <p:sldLayoutId id="2147484000" r:id="rId72"/>
    <p:sldLayoutId id="2147484001" r:id="rId73"/>
    <p:sldLayoutId id="2147484002" r:id="rId74"/>
    <p:sldLayoutId id="2147484003" r:id="rId75"/>
    <p:sldLayoutId id="2147484004" r:id="rId76"/>
    <p:sldLayoutId id="2147484005" r:id="rId77"/>
    <p:sldLayoutId id="2147484006" r:id="rId78"/>
    <p:sldLayoutId id="2147484007" r:id="rId79"/>
    <p:sldLayoutId id="2147484008" r:id="rId80"/>
    <p:sldLayoutId id="2147484009" r:id="rId81"/>
    <p:sldLayoutId id="2147484010" r:id="rId82"/>
    <p:sldLayoutId id="2147484011" r:id="rId8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4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EFF02EE-7E09-44C9-A0A7-42DC9F1261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A5986AF-6640-4512-9926-CE3C476B38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3" y="6499384"/>
            <a:ext cx="113030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5" y="6499384"/>
            <a:ext cx="113030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1152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F85DE-A7A9-B241-8B8A-49B202058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7" y="-1"/>
            <a:ext cx="12371294" cy="69661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1523D6-8FE2-0349-92ED-F7FE67744A8E}"/>
              </a:ext>
            </a:extLst>
          </p:cNvPr>
          <p:cNvSpPr/>
          <p:nvPr/>
        </p:nvSpPr>
        <p:spPr>
          <a:xfrm>
            <a:off x="-182880" y="0"/>
            <a:ext cx="12468113" cy="5351221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AE68F0F-E23C-4909-B0D6-5EC6C48D4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2442" y="2911937"/>
            <a:ext cx="7842324" cy="571116"/>
          </a:xfrm>
        </p:spPr>
        <p:txBody>
          <a:bodyPr>
            <a:noAutofit/>
          </a:bodyPr>
          <a:lstStyle/>
          <a:p>
            <a:r>
              <a:rPr lang="zh-HK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建立強大的信</a:t>
            </a:r>
            <a:r>
              <a:rPr lang="zh-HK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念</a:t>
            </a:r>
            <a:r>
              <a:rPr lang="en-US" altLang="zh-HK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AU" altLang="zh-HK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 </a:t>
            </a:r>
            <a:r>
              <a:rPr lang="en-AU" altLang="zh-HK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Strong Belief </a:t>
            </a:r>
            <a:endParaRPr lang="zh-HK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29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999E7940-BC86-0F4D-B67B-F1E27AB0FC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15176"/>
            <a:ext cx="12162858" cy="6811200"/>
          </a:xfrm>
        </p:spPr>
      </p:pic>
    </p:spTree>
    <p:extLst>
      <p:ext uri="{BB962C8B-B14F-4D97-AF65-F5344CB8AC3E}">
        <p14:creationId xmlns:p14="http://schemas.microsoft.com/office/powerpoint/2010/main" val="4194541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0E2D976-2780-2543-8230-7CC36DA7A2A9}"/>
              </a:ext>
            </a:extLst>
          </p:cNvPr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C4C60EE-3C07-504D-88C1-8760BB915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500886" y="-28575"/>
            <a:ext cx="4610100" cy="691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F68F398C-7CAD-8A4B-9ED7-E2495D369D81}"/>
              </a:ext>
            </a:extLst>
          </p:cNvPr>
          <p:cNvSpPr/>
          <p:nvPr/>
        </p:nvSpPr>
        <p:spPr>
          <a:xfrm>
            <a:off x="1" y="3721475"/>
            <a:ext cx="8916086" cy="3257550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5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EA922E62-7F3D-EC45-B2EC-A6F86DD1B71D}"/>
              </a:ext>
            </a:extLst>
          </p:cNvPr>
          <p:cNvSpPr txBox="1">
            <a:spLocks/>
          </p:cNvSpPr>
          <p:nvPr/>
        </p:nvSpPr>
        <p:spPr>
          <a:xfrm>
            <a:off x="481398" y="4175424"/>
            <a:ext cx="8434689" cy="257175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 me, the most precious thing is understanding my fate is all about my choice. I can learn from my past and so when I face sadness, I won’t give up easily. I will tell myself to prop up for a day more, a week more, a month more and a year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Carry your belief and the strong WHY that backed you. Keep surpassing yourself.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											 - Lilian Chan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  <a:cs typeface="+mj-cs"/>
              </a:rPr>
              <a:t>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b="47"/>
          <a:stretch>
            <a:fillRect/>
          </a:stretch>
        </p:blipFill>
        <p:spPr>
          <a:xfrm>
            <a:off x="481398" y="-28575"/>
            <a:ext cx="6905766" cy="3884493"/>
          </a:xfrm>
        </p:spPr>
      </p:pic>
    </p:spTree>
    <p:extLst>
      <p:ext uri="{BB962C8B-B14F-4D97-AF65-F5344CB8AC3E}">
        <p14:creationId xmlns:p14="http://schemas.microsoft.com/office/powerpoint/2010/main" val="816468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9C7D60EC-FAEF-4E4E-8C35-74A1601FB4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90000"/>
                    </a14:imgEffect>
                    <a14:imgEffect>
                      <a14:brightnessContrast bright="23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1828800" y="552611"/>
            <a:ext cx="853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the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leader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that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you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want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to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follow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447280"/>
            <a:ext cx="8926286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The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biggest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happiness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of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being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leader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is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to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find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the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own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vision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while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he/she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is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helping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others.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Watching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others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to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take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up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bigger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responsibility,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Watching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teammates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to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take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care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of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each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other,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Watching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the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team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to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cooperate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and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to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fix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tricky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problem,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These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are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all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the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meaning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of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being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leader.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This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is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not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just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pro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c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ess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of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upgrading,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but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it’s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process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of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helping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others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to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aim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DilleniaUPC" panose="02020603050405020304" pitchFamily="18" charset="-34"/>
              </a:rPr>
              <a:t>higher.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lleniaUPC" panose="02020603050405020304" pitchFamily="18" charset="-34"/>
              <a:ea typeface="新細明體" panose="02020500000000000000" pitchFamily="18" charset="-120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9849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842BE341-6742-8E45-8211-6C2029D213A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84F3686-0807-D545-AC17-6001C36F7A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410700" cy="6858000"/>
          </a:xfrm>
        </p:spPr>
      </p:pic>
    </p:spTree>
    <p:extLst>
      <p:ext uri="{BB962C8B-B14F-4D97-AF65-F5344CB8AC3E}">
        <p14:creationId xmlns:p14="http://schemas.microsoft.com/office/powerpoint/2010/main" val="9088233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0D99945D-67F3-8741-A16C-DD830BD7C4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703942" y="516039"/>
            <a:ext cx="11009087" cy="50167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would rather earn 1% off a 100 people‘s efforts</a:t>
            </a:r>
            <a:r>
              <a:rPr kumimoji="0" lang="zh-TW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 </a:t>
            </a:r>
            <a:r>
              <a:rPr kumimoji="0" lang="en-A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than 100% of my own efforts.</a:t>
            </a:r>
            <a:endParaRPr kumimoji="0" lang="en-AU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6799" y="5725901"/>
            <a:ext cx="429623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-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Bill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Gates	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626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533B9B-324E-2E49-97FF-337262867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3" y="10044"/>
            <a:ext cx="6445247" cy="6900433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C65062B-F6A8-B946-AE6E-9D954F609576}"/>
              </a:ext>
            </a:extLst>
          </p:cNvPr>
          <p:cNvGrpSpPr/>
          <p:nvPr/>
        </p:nvGrpSpPr>
        <p:grpSpPr>
          <a:xfrm>
            <a:off x="0" y="0"/>
            <a:ext cx="5942108" cy="6858001"/>
            <a:chOff x="0" y="0"/>
            <a:chExt cx="5942108" cy="685800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73F995C-1F13-F144-9B32-0394535C8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77"/>
            <a:stretch/>
          </p:blipFill>
          <p:spPr>
            <a:xfrm>
              <a:off x="0" y="0"/>
              <a:ext cx="5774049" cy="237471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41485EC-0B32-0244-A647-F926921F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74709"/>
              <a:ext cx="5774049" cy="249754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011CCDA-0807-9246-8C00-7F0D6BB9D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962"/>
            <a:stretch/>
          </p:blipFill>
          <p:spPr>
            <a:xfrm>
              <a:off x="40264" y="4872251"/>
              <a:ext cx="5901844" cy="198575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7200" y="102187"/>
            <a:ext cx="3095625" cy="6001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Lilian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Goals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statement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199" y="2611998"/>
            <a:ext cx="3095625" cy="6001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Lilian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Goals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statement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98" y="4958044"/>
            <a:ext cx="3095625" cy="6001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Lilian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Goals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11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statement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063" y="1050070"/>
            <a:ext cx="2321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Short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Term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(in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1year):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062" y="3718603"/>
            <a:ext cx="29877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Medium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Term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(2-3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years):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064" y="5912277"/>
            <a:ext cx="29877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Long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Term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(over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years):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050" y="334543"/>
            <a:ext cx="395557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Recognition</a:t>
            </a:r>
            <a:r>
              <a:rPr kumimoji="0" lang="zh-TW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Program</a:t>
            </a:r>
            <a:endParaRPr kumimoji="0" lang="en-AU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696" y="1439198"/>
            <a:ext cx="490299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Developed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MHK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business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on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full-time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basis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in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2013.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12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and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reached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to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the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Master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Coordinator.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Finished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 cycle every months stably and got</a:t>
            </a: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HK$11,500 in four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206" y="4172316"/>
            <a:ext cx="490299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Reached to the Professional Coordinator in 2014.12, getting HK$34,500 in four weeks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981" y="6242448"/>
            <a:ext cx="490299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Reached to the National Supervising Coordinator in 2017.12, getting HK$76,600 in four weeks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5188" y="1299568"/>
            <a:ext cx="30333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Learn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+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Action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=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Ongoing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income</a:t>
            </a: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2501" y="2029929"/>
            <a:ext cx="19402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Finish at Q4/2017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2553" y="2727414"/>
            <a:ext cx="194024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Finish at Q1/2017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14149" y="2842830"/>
            <a:ext cx="3778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　　　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24221" y="3507340"/>
            <a:ext cx="46777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　　　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60694" y="4167971"/>
            <a:ext cx="7313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　　　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53219" y="4828602"/>
            <a:ext cx="7557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　　　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47373" y="5671967"/>
            <a:ext cx="7557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　　　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97687" y="537114"/>
            <a:ext cx="172777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(Proximate to finish in 2018)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62892" y="6396769"/>
            <a:ext cx="3824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45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Starting date: 28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E45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45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September, 2008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E45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81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4748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1824251" y="1297952"/>
            <a:ext cx="8543498" cy="4872105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514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13807" y="1693737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e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itchFamily="18" charset="0"/>
                <a:ea typeface="+mj-ea"/>
                <a:cs typeface="+mj-cs"/>
              </a:rPr>
              <a:t>Choice</a:t>
            </a:r>
            <a:r>
              <a:rPr kumimoji="0" lang="e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e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en" sz="9600" b="0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5260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B6421915-0878-47F8-89E7-A79ABA5E31B6}"/>
              </a:ext>
            </a:extLst>
          </p:cNvPr>
          <p:cNvSpPr/>
          <p:nvPr/>
        </p:nvSpPr>
        <p:spPr bwMode="auto">
          <a:xfrm>
            <a:off x="2621282" y="1661922"/>
            <a:ext cx="2731008" cy="2968752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3B989873-685B-44DB-9436-304EEC6D6246}"/>
              </a:ext>
            </a:extLst>
          </p:cNvPr>
          <p:cNvSpPr/>
          <p:nvPr/>
        </p:nvSpPr>
        <p:spPr bwMode="auto">
          <a:xfrm>
            <a:off x="7284720" y="310896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E547272-887E-4F17-A561-FE165E4A8597}"/>
              </a:ext>
            </a:extLst>
          </p:cNvPr>
          <p:cNvSpPr/>
          <p:nvPr/>
        </p:nvSpPr>
        <p:spPr bwMode="auto">
          <a:xfrm>
            <a:off x="2691384" y="4783836"/>
            <a:ext cx="2286000" cy="210312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6BE8963F-5ACE-4056-BC99-45D6902E9235}"/>
              </a:ext>
            </a:extLst>
          </p:cNvPr>
          <p:cNvSpPr/>
          <p:nvPr/>
        </p:nvSpPr>
        <p:spPr bwMode="auto">
          <a:xfrm>
            <a:off x="6406896" y="2474976"/>
            <a:ext cx="1042418" cy="954024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01BC9860-9730-4313-B7AA-365A7AB8A130}"/>
              </a:ext>
            </a:extLst>
          </p:cNvPr>
          <p:cNvSpPr/>
          <p:nvPr/>
        </p:nvSpPr>
        <p:spPr bwMode="auto">
          <a:xfrm>
            <a:off x="5327905" y="5038344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A73175D9-067B-49B1-A4C4-E3B55AF1B949}"/>
              </a:ext>
            </a:extLst>
          </p:cNvPr>
          <p:cNvSpPr/>
          <p:nvPr/>
        </p:nvSpPr>
        <p:spPr bwMode="auto">
          <a:xfrm>
            <a:off x="4209288" y="310896"/>
            <a:ext cx="1755648" cy="1847088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B127701-D386-4316-AA65-53575E9143C5}"/>
              </a:ext>
            </a:extLst>
          </p:cNvPr>
          <p:cNvSpPr/>
          <p:nvPr/>
        </p:nvSpPr>
        <p:spPr bwMode="auto">
          <a:xfrm>
            <a:off x="1776981" y="702564"/>
            <a:ext cx="1042418" cy="954024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37B751E7-4F00-4B2F-8EBC-8C94F1B53E0E}"/>
              </a:ext>
            </a:extLst>
          </p:cNvPr>
          <p:cNvSpPr/>
          <p:nvPr/>
        </p:nvSpPr>
        <p:spPr bwMode="auto">
          <a:xfrm>
            <a:off x="9710931" y="1179576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3FFDCE29-583B-485F-A491-B342C842EB39}"/>
              </a:ext>
            </a:extLst>
          </p:cNvPr>
          <p:cNvSpPr/>
          <p:nvPr/>
        </p:nvSpPr>
        <p:spPr bwMode="auto">
          <a:xfrm>
            <a:off x="7988808" y="2569464"/>
            <a:ext cx="2731008" cy="2968752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35A90B81-AD3E-4715-ABDE-C7E800A35262}"/>
              </a:ext>
            </a:extLst>
          </p:cNvPr>
          <p:cNvSpPr/>
          <p:nvPr/>
        </p:nvSpPr>
        <p:spPr bwMode="auto">
          <a:xfrm>
            <a:off x="1152145" y="3429000"/>
            <a:ext cx="1408176" cy="1249680"/>
          </a:xfrm>
          <a:prstGeom prst="mathMultiply">
            <a:avLst/>
          </a:prstGeom>
          <a:solidFill>
            <a:srgbClr val="FF0000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57023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397B0D48-AEFE-5340-8B98-9E27DBE361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462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930" name="Text Box 2"/>
          <p:cNvSpPr txBox="1">
            <a:spLocks noChangeArrowheads="1"/>
          </p:cNvSpPr>
          <p:nvPr/>
        </p:nvSpPr>
        <p:spPr bwMode="auto">
          <a:xfrm>
            <a:off x="623173" y="288951"/>
            <a:ext cx="1064160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18" charset="0"/>
                <a:ea typeface="+mn-ea"/>
                <a:cs typeface="+mn-cs"/>
              </a:rPr>
              <a:t>MARKET AMERICA INC. - 1992</a:t>
            </a:r>
          </a:p>
        </p:txBody>
      </p:sp>
      <p:pic>
        <p:nvPicPr>
          <p:cNvPr id="54274" name="Picture 3" descr="Garage0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608" y="1038226"/>
            <a:ext cx="9628122" cy="5218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31267" y="2133600"/>
            <a:ext cx="9702022" cy="3124200"/>
            <a:chOff x="445" y="1634"/>
            <a:chExt cx="5027" cy="1556"/>
          </a:xfrm>
        </p:grpSpPr>
        <p:sp>
          <p:nvSpPr>
            <p:cNvPr id="54276" name="Rectangle 5"/>
            <p:cNvSpPr>
              <a:spLocks noChangeArrowheads="1"/>
            </p:cNvSpPr>
            <p:nvPr/>
          </p:nvSpPr>
          <p:spPr bwMode="auto">
            <a:xfrm>
              <a:off x="445" y="1798"/>
              <a:ext cx="4752" cy="139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4277" name="Group 6"/>
            <p:cNvGrpSpPr>
              <a:grpSpLocks/>
            </p:cNvGrpSpPr>
            <p:nvPr/>
          </p:nvGrpSpPr>
          <p:grpSpPr bwMode="auto">
            <a:xfrm>
              <a:off x="544" y="1634"/>
              <a:ext cx="4928" cy="1438"/>
              <a:chOff x="720" y="2160"/>
              <a:chExt cx="4656" cy="1296"/>
            </a:xfrm>
          </p:grpSpPr>
          <p:sp>
            <p:nvSpPr>
              <p:cNvPr id="54278" name="Rectangle 7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4656" cy="1296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279" name="Text Box 8"/>
              <p:cNvSpPr txBox="1">
                <a:spLocks noChangeArrowheads="1"/>
              </p:cNvSpPr>
              <p:nvPr/>
            </p:nvSpPr>
            <p:spPr bwMode="auto">
              <a:xfrm>
                <a:off x="816" y="2256"/>
                <a:ext cx="4560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新細明體" pitchFamily="18" charset="0"/>
                    <a:ea typeface="+mn-ea"/>
                    <a:cs typeface="+mn-cs"/>
                  </a:rPr>
                  <a:t>Dream a dream</a:t>
                </a: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itchFamily="18" charset="0"/>
                    <a:ea typeface="+mn-ea"/>
                    <a:cs typeface="+mn-cs"/>
                  </a:rPr>
                  <a:t>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新細明體" pitchFamily="18" charset="0"/>
                    <a:ea typeface="+mn-ea"/>
                    <a:cs typeface="+mn-cs"/>
                  </a:rPr>
                  <a:t>Draw up a plan</a:t>
                </a: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itchFamily="18" charset="0"/>
                    <a:ea typeface="+mn-ea"/>
                    <a:cs typeface="+mn-cs"/>
                  </a:rPr>
                  <a:t>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新細明體" pitchFamily="18" charset="0"/>
                    <a:ea typeface="+mn-ea"/>
                    <a:cs typeface="+mn-cs"/>
                  </a:rPr>
                  <a:t>Implement the plan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itchFamily="18" charset="0"/>
                    <a:ea typeface="+mn-ea"/>
                    <a:cs typeface="+mn-cs"/>
                  </a:rPr>
                  <a:t>...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新細明體" pitchFamily="18" charset="0"/>
                    <a:ea typeface="+mn-ea"/>
                    <a:cs typeface="+mn-cs"/>
                  </a:rPr>
                  <a:t>Dream comes true</a:t>
                </a:r>
                <a:r>
                  <a:rPr kumimoji="0" 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 pitchFamily="18" charset="0"/>
                    <a:ea typeface="+mn-ea"/>
                    <a:cs typeface="+mn-cs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4031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22AD551C-4475-6746-A70B-BE1AFA2D4A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1906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>
            <a:extLst>
              <a:ext uri="{FF2B5EF4-FFF2-40B4-BE49-F238E27FC236}">
                <a16:creationId xmlns:a16="http://schemas.microsoft.com/office/drawing/2014/main" id="{72F31ABB-4027-4641-AE21-EB4DD5081C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00" b="5000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1625600" y="6241143"/>
            <a:ext cx="927462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company is born with thousands of persons’ hopes and dreams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573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BDB2783-B9E8-F642-B5A3-7A40E0581B6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AE9898A2-30E7-2B4E-A389-F68A8BA138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4842"/>
            <a:ext cx="12192000" cy="6858000"/>
          </a:xfrm>
        </p:spPr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B3CF5B3-3EE6-0746-B893-3458CCDE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295331" cy="824160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ADE8120-6021-DB4C-909C-CCF714D083A9}"/>
              </a:ext>
            </a:extLst>
          </p:cNvPr>
          <p:cNvSpPr/>
          <p:nvPr/>
        </p:nvSpPr>
        <p:spPr>
          <a:xfrm>
            <a:off x="5804847" y="95076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Market America strategy is correct. In reality, the strategy never fails. It is always in the implementation and execution that determines the success or failure of the strategy”.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Buckman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eiti SC Medium" pitchFamily="2" charset="-128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99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center Main Stage MAIC" id="{E39271F8-A1BE-3E4B-AB2C-18B39946B532}" vid="{B0FA7A43-2D55-A243-977C-2660BA98FE23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1791</Words>
  <Application>Microsoft Office PowerPoint</Application>
  <PresentationFormat>Widescreen</PresentationFormat>
  <Paragraphs>117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Heiti SC Medium</vt:lpstr>
      <vt:lpstr>微軟正黑體</vt:lpstr>
      <vt:lpstr>新細明體</vt:lpstr>
      <vt:lpstr>Arial</vt:lpstr>
      <vt:lpstr>Calibri</vt:lpstr>
      <vt:lpstr>Calibri Light</vt:lpstr>
      <vt:lpstr>Century Gothic</vt:lpstr>
      <vt:lpstr>Courier New</vt:lpstr>
      <vt:lpstr>DilleniaUPC</vt:lpstr>
      <vt:lpstr>Gill Sans MT</vt:lpstr>
      <vt:lpstr>Palatino Linotype</vt:lpstr>
      <vt:lpstr>10_Office Theme</vt:lpstr>
      <vt:lpstr>9_Office Theme</vt:lpstr>
      <vt:lpstr>18_Office Theme</vt:lpstr>
      <vt:lpstr>19_Office Theme</vt:lpstr>
      <vt:lpstr>Executive</vt:lpstr>
      <vt:lpstr>建立強大的信念 Build a Strong Belief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4</cp:revision>
  <dcterms:created xsi:type="dcterms:W3CDTF">2018-10-23T07:08:09Z</dcterms:created>
  <dcterms:modified xsi:type="dcterms:W3CDTF">2018-10-23T07:18:31Z</dcterms:modified>
</cp:coreProperties>
</file>